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77" r:id="rId2"/>
    <p:sldId id="595" r:id="rId3"/>
    <p:sldId id="655" r:id="rId4"/>
    <p:sldId id="620" r:id="rId5"/>
    <p:sldId id="603" r:id="rId6"/>
    <p:sldId id="645" r:id="rId7"/>
    <p:sldId id="641" r:id="rId8"/>
    <p:sldId id="650" r:id="rId9"/>
    <p:sldId id="651" r:id="rId10"/>
    <p:sldId id="610" r:id="rId11"/>
    <p:sldId id="624" r:id="rId12"/>
    <p:sldId id="625" r:id="rId13"/>
    <p:sldId id="656" r:id="rId14"/>
    <p:sldId id="627" r:id="rId15"/>
    <p:sldId id="629" r:id="rId16"/>
    <p:sldId id="632" r:id="rId17"/>
    <p:sldId id="653" r:id="rId18"/>
    <p:sldId id="654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EB8"/>
    <a:srgbClr val="0099FF"/>
    <a:srgbClr val="009ED6"/>
    <a:srgbClr val="75BEE9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3" autoAdjust="0"/>
    <p:restoredTop sz="85546" autoAdjust="0"/>
  </p:normalViewPr>
  <p:slideViewPr>
    <p:cSldViewPr>
      <p:cViewPr>
        <p:scale>
          <a:sx n="62" d="100"/>
          <a:sy n="62" d="100"/>
        </p:scale>
        <p:origin x="-128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hyperlink" Target="https://prezi.com/logi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prezi.com/logi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hyperlink" Target="https://prezi.com/logi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38400"/>
            <a:ext cx="4953000" cy="22860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Test </a:t>
            </a:r>
            <a:r>
              <a:rPr lang="en-US" sz="4000" b="1" dirty="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48200" y="5029200"/>
            <a:ext cx="3877408" cy="7620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 smtClean="0"/>
              <a:t>Nataliia</a:t>
            </a:r>
            <a:r>
              <a:rPr lang="en-US" dirty="0" smtClean="0"/>
              <a:t> </a:t>
            </a:r>
            <a:r>
              <a:rPr lang="en-US" dirty="0" err="1" smtClean="0"/>
              <a:t>Sheludiakova</a:t>
            </a:r>
            <a:endParaRPr lang="en-US" dirty="0"/>
          </a:p>
          <a:p>
            <a:pPr algn="r"/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534400" cy="1447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endParaRPr lang="en-US" sz="3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</a:t>
            </a:r>
            <a:r>
              <a:rPr lang="uk-UA" sz="4400" b="1" dirty="0" err="1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Online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Presentation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tool</a:t>
            </a:r>
            <a:endParaRPr lang="uk-UA" sz="44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1026" name="Picture 2" descr="C:\Users\Lord Mike\Desktop\puzz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95" y="2015871"/>
            <a:ext cx="1552805" cy="165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" y="838200"/>
            <a:ext cx="7848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upload Images in the JPEG format from My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device,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improve the presentation.</a:t>
            </a:r>
          </a:p>
          <a:p>
            <a:pPr algn="just">
              <a:defRPr/>
            </a:pPr>
            <a:endParaRPr lang="en-US" sz="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Integration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https://prezi.com/login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Press on any template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Press on ‘Insert’ button - &gt; Select ‘Image’ item - &gt; Press ‘Select files…’ button - &gt; Choose the image - &gt; Press ‘Open’ button</a:t>
            </a:r>
          </a:p>
          <a:p>
            <a:endParaRPr lang="en-US" sz="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Chosen image is uploaded.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21_01-54_Untitled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4724400"/>
            <a:ext cx="8808720" cy="143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286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Non-functional testing: UI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942340"/>
            <a:ext cx="7543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registered User I want to have my menu with ‘First’ and ‘Last’ names in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right corner of the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header.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registered user into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’Log in’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Observe the right corner of the header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is located in the top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right corner of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Prezi main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page.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‘Menu’ label consists of User’s First and Last names and triangle sign at the end. The Menu is always enable.</a:t>
            </a: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2051" name="Picture 3" descr="C:\Users\Lord Mike\Desktop\1491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28347"/>
            <a:ext cx="1611314" cy="1055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953000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334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Performance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870992"/>
            <a:ext cx="80772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have respond from the system in less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 10 sec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after pressing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Performance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Press ’Log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 press button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Measure spent time in seconds</a:t>
            </a:r>
          </a:p>
          <a:p>
            <a:pPr marL="457200" indent="-4572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system responds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less than 10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19_23-37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95709"/>
            <a:ext cx="38100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ord Mike\Desktop\Soft Serve\Attachments\2016-01-19_23-37_Untitled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10" y="4624170"/>
            <a:ext cx="1739900" cy="1419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2920" y="5190818"/>
            <a:ext cx="2815590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Less than 10 sec</a:t>
            </a:r>
            <a:endParaRPr lang="uk-UA" sz="24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72440" y="-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2050" name="Picture 2" descr="C:\Users\Student\Desktop\index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44103"/>
            <a:ext cx="1779609" cy="1694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1" name="Picture 3" descr="C:\Users\Student\Desktop\index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10765"/>
            <a:ext cx="1727835" cy="172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C:\Users\Student\Desktop\inde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" y="2305051"/>
            <a:ext cx="1733550" cy="1733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123824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40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3" name="Picture 5" descr="C:\Users\Student\Desktop\index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95" y="2344103"/>
            <a:ext cx="1634490" cy="1634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3530915" y="4373880"/>
            <a:ext cx="23145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9825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39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724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21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276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15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3440" y="1112222"/>
            <a:ext cx="7467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Actual result for different browsers: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2004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Load testing</a:t>
            </a:r>
            <a:endParaRPr lang="en-US" dirty="0"/>
          </a:p>
        </p:txBody>
      </p:sp>
      <p:pic>
        <p:nvPicPr>
          <p:cNvPr id="3074" name="Picture 2" descr="C:\Users\Lord Mike\Desktop\napo-008-lighten-the-load-episode-001-star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2" y="3429000"/>
            <a:ext cx="2763838" cy="2733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4800" y="941608"/>
            <a:ext cx="7848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ystem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support the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 of 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users can work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8600" y="920621"/>
            <a:ext cx="8077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System I need to support the work of 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/>
              <a:t>Stress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Press 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6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can work simultaneously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Other 100 users will get Error message: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‘The service is temporary unavailable. 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try again later.’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Lord Mike\Desktop\System_cr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36790"/>
            <a:ext cx="2329244" cy="260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-74355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809565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change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language on the login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page, so all textual information should be translated into selected language.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‘Log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Observe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page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English Language (by default)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Choose German Language on the footer 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Check 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textual information on the page whether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into German</a:t>
            </a:r>
          </a:p>
          <a:p>
            <a:pPr marL="342900" indent="-3429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textual information on 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into selected language.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3074" name="Picture 2" descr="C:\Users\Lord Mike\Desktop\p_0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495800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14400"/>
          </a:xfrm>
        </p:spPr>
        <p:txBody>
          <a:bodyPr/>
          <a:lstStyle/>
          <a:p>
            <a:r>
              <a:rPr lang="en-US" dirty="0" smtClean="0"/>
              <a:t>Result (compare two pages):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pic>
        <p:nvPicPr>
          <p:cNvPr id="4099" name="Picture 3" descr="C:\Users\Lord Mike\Desktop\Soft Serve\Attachments\2016-01-20_00-08_Log In -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419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ord Mike\Desktop\Soft Serve\Attachments\2016-01-20_00-07_Log In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770120" cy="322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30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04800" y="1143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b="1" dirty="0" smtClean="0">
                <a:solidFill>
                  <a:schemeClr val="tx1"/>
                </a:solidFill>
              </a:rPr>
              <a:t>P</a:t>
            </a:r>
            <a:r>
              <a:rPr lang="uk-UA" b="1" dirty="0" smtClean="0">
                <a:solidFill>
                  <a:schemeClr val="tx1"/>
                </a:solidFill>
              </a:rPr>
              <a:t>rezi</a:t>
            </a:r>
            <a:r>
              <a:rPr lang="uk-UA" b="1" dirty="0">
                <a:solidFill>
                  <a:schemeClr val="tx1"/>
                </a:solidFill>
              </a:rPr>
              <a:t>: Online Presentation tool</a:t>
            </a:r>
          </a:p>
        </p:txBody>
      </p:sp>
      <p:pic>
        <p:nvPicPr>
          <p:cNvPr id="1026" name="Picture 2" descr="C:\Users\Lord Mike\Desktop\prezi_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35" y="4267200"/>
            <a:ext cx="325755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main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5999"/>
            <a:ext cx="5654675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Object for testing: </a:t>
            </a: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927100"/>
            <a:ext cx="76962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Smoke testing</a:t>
            </a:r>
          </a:p>
          <a:p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- Functional testing</a:t>
            </a:r>
            <a:endParaRPr lang="en-US" sz="2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Positive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Negative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Integration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Non-functional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testing: </a:t>
            </a:r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Performance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Load testing</a:t>
            </a: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Stress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Localization testing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1027" name="Picture 3" descr="C:\Users\Lord Mike\Desktop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605">
            <a:off x="5487885" y="1445308"/>
            <a:ext cx="3188534" cy="318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90500" y="-5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8940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0" lvl="1"/>
            <a:r>
              <a:rPr lang="en-US" sz="26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User, </a:t>
            </a:r>
            <a:r>
              <a:rPr lang="en-US" sz="2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enter </a:t>
            </a:r>
            <a:r>
              <a:rPr lang="en-US" sz="26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main page, 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 then I can start working.</a:t>
            </a:r>
          </a:p>
          <a:p>
            <a:pPr marL="0" lvl="1"/>
            <a:endParaRPr lang="en-US" sz="26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6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Smoke </a:t>
            </a:r>
            <a:r>
              <a:rPr lang="en-US" sz="26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6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1. Open URL: </a:t>
            </a:r>
            <a:r>
              <a:rPr lang="en-US" sz="2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6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6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Page is opened.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Lord Mike\Desktop\Soft Serve\Attachments\2016-01-20_16-43_Presentation Softw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67000"/>
            <a:ext cx="5791200" cy="347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approved-st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3962400"/>
            <a:ext cx="26670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4196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1981200"/>
            <a:ext cx="8229600" cy="434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1960" y="990600"/>
            <a:ext cx="8229600" cy="5943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 As a new User, I want to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create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free Public account in  </a:t>
            </a:r>
            <a:r>
              <a:rPr lang="en-US" sz="20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Functional 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into ‘First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name’, ‘Last name’,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Email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’, ‘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Password’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Choose the value from ‘So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what  do you do’ 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‘Select one…’ dropdown lists</a:t>
            </a: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Push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’Create your free Public account’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button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New Public account is created.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Lord Mike\Desktop\tes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57600"/>
            <a:ext cx="3193271" cy="2667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7" name="Picture 2" descr="C:\Users\Lord Mike\Desktop\Soft Serve\Attachments\2016-01-19_18-17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79" y="762000"/>
            <a:ext cx="5554041" cy="4295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ord Mike\Desktop\Soft Serve\Attachments\2016-01-20_17-06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288280"/>
            <a:ext cx="3459247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410200"/>
            <a:ext cx="3733800" cy="9477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New account:</a:t>
            </a:r>
            <a:endParaRPr lang="uk-UA" sz="4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4098" name="Picture 2" descr="C:\Users\Lord Mike\Desktop\images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40" y="27689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registered User,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have possibility to enter 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/>
              <a:t>Positive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valid values into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‘Email’,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3. Press ’Log in’ button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Registered User logged in successfully.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105399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96024" y="-25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7456" y="762000"/>
            <a:ext cx="822864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should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 at least 8 characters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into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‘Password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field.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Negative Testing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into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First name’, ‘Last name’, ‘Email’ fields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Put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 into ‘Password’ field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Choose the value from ‘So what  do you do’  and ‘Select one…’ dropdown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’Create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free Public account’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Error message ‘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enter at least 8 characters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appears below corresponding field. 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field is highlighted  with red color.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‘x’ sign appears on the right side of ‘Password’ field.</a:t>
            </a: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E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ntered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transformed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bullets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at once after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entering.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3" descr="C:\Users\Lord Mike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731" y="4084320"/>
            <a:ext cx="1637961" cy="1630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7170" name="Picture 2" descr="C:\Users\Lord Mike\Desktop\Soft Serve\Attachments\2016-01-19_19-03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7100"/>
            <a:ext cx="7315199" cy="509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214896</TotalTime>
  <Words>1207</Words>
  <Application>Microsoft Office PowerPoint</Application>
  <PresentationFormat>Экран (4:3)</PresentationFormat>
  <Paragraphs>239</Paragraphs>
  <Slides>18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Test Types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</vt:lpstr>
      <vt:lpstr>Localization testing</vt:lpstr>
      <vt:lpstr>Result (compare two pages):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Lord Mike</cp:lastModifiedBy>
  <cp:revision>169</cp:revision>
  <cp:lastPrinted>2014-01-08T21:58:06Z</cp:lastPrinted>
  <dcterms:created xsi:type="dcterms:W3CDTF">2011-09-23T10:13:30Z</dcterms:created>
  <dcterms:modified xsi:type="dcterms:W3CDTF">2016-01-23T13:05:26Z</dcterms:modified>
</cp:coreProperties>
</file>